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6600"/>
    <a:srgbClr val="996633"/>
    <a:srgbClr val="00B0F0"/>
    <a:srgbClr val="00B050"/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F025D-9907-4935-A571-F9BCD137B5CB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0E9C1-85A4-4614-82B0-2087E324D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2057400"/>
            <a:ext cx="5410200" cy="2667000"/>
          </a:xfrm>
          <a:solidFill>
            <a:srgbClr val="FF00FF">
              <a:alpha val="69804"/>
            </a:srgb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3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Diseases</a:t>
            </a:r>
            <a:r>
              <a:rPr lang="en-US" sz="49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/>
            </a:r>
            <a:br>
              <a:rPr lang="en-US" sz="49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</a:b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Learning Targets and </a:t>
            </a:r>
            <a:b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</a:b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Success Criteria</a:t>
            </a:r>
            <a:r>
              <a:rPr lang="en-US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/>
            </a:r>
            <a:br>
              <a:rPr lang="en-US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</a:b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solidFill>
            <a:srgbClr val="FF00FF">
              <a:alpha val="70000"/>
            </a:srgbClr>
          </a:solidFill>
          <a:ln>
            <a:solidFill>
              <a:schemeClr val="bg1"/>
            </a:solidFill>
          </a:ln>
        </p:spPr>
        <p:txBody>
          <a:bodyPr/>
          <a:lstStyle/>
          <a:p>
            <a:pPr algn="l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Infection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39762"/>
          </a:xfrm>
          <a:solidFill>
            <a:srgbClr val="FF00FF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Learning Target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3505200"/>
          </a:xfrm>
          <a:solidFill>
            <a:srgbClr val="FF00FF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200" b="1" dirty="0" smtClean="0">
                <a:latin typeface="Kristen ITC" pitchFamily="66" charset="0"/>
              </a:rPr>
              <a:t>	</a:t>
            </a:r>
            <a:r>
              <a:rPr lang="en-US" sz="3000" dirty="0" smtClean="0">
                <a:latin typeface="Kristen ITC" pitchFamily="66" charset="0"/>
              </a:rPr>
              <a:t>I can </a:t>
            </a:r>
            <a:r>
              <a:rPr lang="en-US" sz="3000" u="sng" dirty="0" smtClean="0">
                <a:latin typeface="Kristen ITC" pitchFamily="66" charset="0"/>
              </a:rPr>
              <a:t>explain</a:t>
            </a:r>
            <a:r>
              <a:rPr lang="en-US" sz="3000" dirty="0" smtClean="0">
                <a:latin typeface="Kristen ITC" pitchFamily="66" charset="0"/>
              </a:rPr>
              <a:t> how viruses, bacteria, fungi and parasites may infect the human body and interfere with normal body functions.</a:t>
            </a:r>
            <a:endParaRPr lang="en-US" sz="3000" dirty="0">
              <a:latin typeface="Kristen ITC" pitchFamily="66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524000"/>
            <a:ext cx="4041775" cy="639762"/>
          </a:xfrm>
          <a:solidFill>
            <a:srgbClr val="FF00FF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Success Criteria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286000"/>
            <a:ext cx="4041775" cy="4267200"/>
          </a:xfrm>
          <a:solidFill>
            <a:srgbClr val="FF00FF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Kristen ITC" pitchFamily="66" charset="0"/>
            </a:endParaRPr>
          </a:p>
          <a:p>
            <a:pPr>
              <a:buNone/>
            </a:pPr>
            <a:endParaRPr lang="en-US" dirty="0" smtClean="0">
              <a:latin typeface="Kristen ITC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CONTEXT: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solidFill>
            <a:srgbClr val="FF00FF">
              <a:alpha val="70000"/>
            </a:srgbClr>
          </a:solidFill>
          <a:ln>
            <a:solidFill>
              <a:schemeClr val="bg1"/>
            </a:solidFill>
          </a:ln>
        </p:spPr>
        <p:txBody>
          <a:bodyPr/>
          <a:lstStyle/>
          <a:p>
            <a:pPr algn="l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Diseases and Medicines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39762"/>
          </a:xfrm>
          <a:solidFill>
            <a:srgbClr val="FF00FF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Learning Target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4267200"/>
          </a:xfrm>
          <a:solidFill>
            <a:srgbClr val="FF00FF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 smtClean="0">
                <a:latin typeface="Kristen ITC" pitchFamily="66" charset="0"/>
              </a:rPr>
              <a:t>	</a:t>
            </a:r>
            <a:r>
              <a:rPr lang="en-US" sz="3000" dirty="0" smtClean="0">
                <a:latin typeface="Kristen ITC" pitchFamily="66" charset="0"/>
              </a:rPr>
              <a:t>I </a:t>
            </a:r>
            <a:r>
              <a:rPr lang="en-US" sz="3000" u="sng" dirty="0" smtClean="0">
                <a:latin typeface="Kristen ITC" pitchFamily="66" charset="0"/>
              </a:rPr>
              <a:t>recognize</a:t>
            </a:r>
            <a:r>
              <a:rPr lang="en-US" sz="3000" dirty="0" smtClean="0">
                <a:latin typeface="Kristen ITC" pitchFamily="66" charset="0"/>
              </a:rPr>
              <a:t> that microorganisms can cause specific diseases and that there are a variety of medicines that can be used to combat a specific microorganism.</a:t>
            </a:r>
            <a:endParaRPr lang="en-US" sz="3000" dirty="0">
              <a:latin typeface="Kristen ITC" pitchFamily="66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524000"/>
            <a:ext cx="4041775" cy="639762"/>
          </a:xfrm>
          <a:solidFill>
            <a:srgbClr val="FF00FF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Success Criteria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286000"/>
            <a:ext cx="4041775" cy="4267200"/>
          </a:xfrm>
          <a:solidFill>
            <a:srgbClr val="FF00FF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Kristen ITC" pitchFamily="66" charset="0"/>
            </a:endParaRPr>
          </a:p>
          <a:p>
            <a:pPr>
              <a:buNone/>
            </a:pPr>
            <a:endParaRPr lang="en-US" dirty="0" smtClean="0">
              <a:latin typeface="Kristen ITC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CONTEXT: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solidFill>
            <a:srgbClr val="FF00FF">
              <a:alpha val="70000"/>
            </a:srgbClr>
          </a:solidFill>
          <a:ln>
            <a:solidFill>
              <a:schemeClr val="bg1"/>
            </a:solidFill>
          </a:ln>
        </p:spPr>
        <p:txBody>
          <a:bodyPr/>
          <a:lstStyle/>
          <a:p>
            <a:pPr algn="l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Vaccines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39762"/>
          </a:xfrm>
          <a:solidFill>
            <a:srgbClr val="FF00FF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Learning Target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4267200"/>
          </a:xfrm>
          <a:solidFill>
            <a:srgbClr val="FF00FF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 smtClean="0">
                <a:latin typeface="Kristen ITC" pitchFamily="66" charset="0"/>
              </a:rPr>
              <a:t>	</a:t>
            </a:r>
            <a:r>
              <a:rPr lang="en-US" sz="3000" dirty="0" smtClean="0">
                <a:latin typeface="Kristen ITC" pitchFamily="66" charset="0"/>
              </a:rPr>
              <a:t>I </a:t>
            </a:r>
            <a:r>
              <a:rPr lang="en-US" sz="3000" u="sng" dirty="0" smtClean="0">
                <a:latin typeface="Kristen ITC" pitchFamily="66" charset="0"/>
              </a:rPr>
              <a:t>understand</a:t>
            </a:r>
            <a:r>
              <a:rPr lang="en-US" sz="3000" dirty="0" smtClean="0">
                <a:latin typeface="Kristen ITC" pitchFamily="66" charset="0"/>
              </a:rPr>
              <a:t> that vaccines allow the body to build immunity to a disease without actually causing the disease.</a:t>
            </a:r>
            <a:endParaRPr lang="en-US" sz="3000" dirty="0">
              <a:latin typeface="Kristen ITC" pitchFamily="66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524000"/>
            <a:ext cx="4041775" cy="639762"/>
          </a:xfrm>
          <a:solidFill>
            <a:srgbClr val="FF00FF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Success Criteria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286000"/>
            <a:ext cx="4041775" cy="4267200"/>
          </a:xfrm>
          <a:solidFill>
            <a:srgbClr val="FF00FF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Kristen ITC" pitchFamily="66" charset="0"/>
            </a:endParaRPr>
          </a:p>
          <a:p>
            <a:pPr>
              <a:buNone/>
            </a:pPr>
            <a:endParaRPr lang="en-US" dirty="0" smtClean="0">
              <a:latin typeface="Kristen ITC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CONTEXT: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solidFill>
            <a:srgbClr val="FF00FF">
              <a:alpha val="70000"/>
            </a:srgbClr>
          </a:solidFill>
          <a:ln>
            <a:solidFill>
              <a:schemeClr val="bg1"/>
            </a:solidFill>
          </a:ln>
        </p:spPr>
        <p:txBody>
          <a:bodyPr/>
          <a:lstStyle/>
          <a:p>
            <a:pPr algn="l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Immune System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39762"/>
          </a:xfrm>
          <a:solidFill>
            <a:srgbClr val="FF00FF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Learning Target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4267200"/>
          </a:xfrm>
          <a:solidFill>
            <a:srgbClr val="FF00FF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 smtClean="0">
                <a:latin typeface="Kristen ITC" pitchFamily="66" charset="0"/>
              </a:rPr>
              <a:t>	</a:t>
            </a:r>
            <a:r>
              <a:rPr lang="en-US" sz="3000" dirty="0" smtClean="0">
                <a:latin typeface="Kristen ITC" pitchFamily="66" charset="0"/>
              </a:rPr>
              <a:t>I </a:t>
            </a:r>
            <a:r>
              <a:rPr lang="en-US" sz="3000" u="sng" dirty="0" smtClean="0">
                <a:latin typeface="Kristen ITC" pitchFamily="66" charset="0"/>
              </a:rPr>
              <a:t>understand</a:t>
            </a:r>
            <a:r>
              <a:rPr lang="en-US" sz="3000" dirty="0" smtClean="0">
                <a:latin typeface="Kristen ITC" pitchFamily="66" charset="0"/>
              </a:rPr>
              <a:t> that the immune system protects against microorganisms, foreign substances and even some cancer cells.</a:t>
            </a:r>
            <a:endParaRPr lang="en-US" sz="3000" dirty="0">
              <a:latin typeface="Kristen ITC" pitchFamily="66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524000"/>
            <a:ext cx="4041775" cy="639762"/>
          </a:xfrm>
          <a:solidFill>
            <a:srgbClr val="FF00FF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Success Criteria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286000"/>
            <a:ext cx="4041775" cy="4267200"/>
          </a:xfrm>
          <a:solidFill>
            <a:srgbClr val="FF00FF">
              <a:alpha val="70000"/>
            </a:srgb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Kristen ITC" pitchFamily="66" charset="0"/>
            </a:endParaRPr>
          </a:p>
          <a:p>
            <a:pPr>
              <a:buNone/>
            </a:pPr>
            <a:endParaRPr lang="en-US" dirty="0" smtClean="0">
              <a:latin typeface="Kristen ITC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CONTEXT: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31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  Diseases Learning Targets and  Success Criteria  </vt:lpstr>
      <vt:lpstr>Infection</vt:lpstr>
      <vt:lpstr>Diseases and Medicines</vt:lpstr>
      <vt:lpstr>Vaccines</vt:lpstr>
      <vt:lpstr>Immune System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Experimentation Learning Targets and Success Criteria  </dc:title>
  <dc:creator>Owner</dc:creator>
  <cp:lastModifiedBy>Owner</cp:lastModifiedBy>
  <cp:revision>24</cp:revision>
  <dcterms:created xsi:type="dcterms:W3CDTF">2011-06-29T16:12:14Z</dcterms:created>
  <dcterms:modified xsi:type="dcterms:W3CDTF">2011-07-06T18:33:11Z</dcterms:modified>
</cp:coreProperties>
</file>